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13F15-D8F9-443D-ABF7-79FC4F06F7CB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14E1E0-DA62-4B14-8587-B37162ABC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866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4E1E0-DA62-4B14-8587-B37162ABCA1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721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DD11-560B-4EAC-BB23-1493389C64F5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C8EA-95B4-45D2-ABE2-37D3EEB22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599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DD11-560B-4EAC-BB23-1493389C64F5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C8EA-95B4-45D2-ABE2-37D3EEB22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912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DD11-560B-4EAC-BB23-1493389C64F5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C8EA-95B4-45D2-ABE2-37D3EEB22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0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DD11-560B-4EAC-BB23-1493389C64F5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C8EA-95B4-45D2-ABE2-37D3EEB22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14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DD11-560B-4EAC-BB23-1493389C64F5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C8EA-95B4-45D2-ABE2-37D3EEB22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747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DD11-560B-4EAC-BB23-1493389C64F5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C8EA-95B4-45D2-ABE2-37D3EEB22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366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DD11-560B-4EAC-BB23-1493389C64F5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C8EA-95B4-45D2-ABE2-37D3EEB22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418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DD11-560B-4EAC-BB23-1493389C64F5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C8EA-95B4-45D2-ABE2-37D3EEB22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779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DD11-560B-4EAC-BB23-1493389C64F5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C8EA-95B4-45D2-ABE2-37D3EEB22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269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DD11-560B-4EAC-BB23-1493389C64F5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C8EA-95B4-45D2-ABE2-37D3EEB22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615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DD11-560B-4EAC-BB23-1493389C64F5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C8EA-95B4-45D2-ABE2-37D3EEB22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783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CDD11-560B-4EAC-BB23-1493389C64F5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DC8EA-95B4-45D2-ABE2-37D3EEB22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87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243408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Край, в котором мы </a:t>
            </a: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живём</a:t>
            </a:r>
            <a:endParaRPr lang="ru-RU" sz="31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6" y="848923"/>
            <a:ext cx="8024284" cy="596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439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7</Words>
  <Application>Microsoft Office PowerPoint</Application>
  <PresentationFormat>Экран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Край, в котором мы живём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tanzila</dc:creator>
  <cp:lastModifiedBy>tanzila</cp:lastModifiedBy>
  <cp:revision>3</cp:revision>
  <dcterms:created xsi:type="dcterms:W3CDTF">2020-02-10T04:58:40Z</dcterms:created>
  <dcterms:modified xsi:type="dcterms:W3CDTF">2020-02-12T08:14:38Z</dcterms:modified>
</cp:coreProperties>
</file>